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A362AB-41F3-4EF2-AED9-AB2C3D5C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ACDFE7-697B-49BC-8EE3-2B8E1EF01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8A717E-C201-4D7C-BAC8-67521259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043659-A9EC-4B1E-8FA5-A8E891E0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80FA82-08CB-46D3-9850-E8FD8D0C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789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0F6236-F8BE-4E8F-A41F-9F4202DE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9EB04D-DD07-4CA2-B846-143631E93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6AF974-95AE-4F55-A5F1-E2F77025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D8DAA1-313C-43EE-9F30-3BD563E7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FF0374-5992-4DE9-B294-45EBD37E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16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6D5A11A-6183-4A4F-AC5A-3941969A4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8D45955-C419-4F77-8042-55CCB089F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E3F3A5-B0A2-4A89-BBCD-EE4676914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17F3CD-5BA3-4FB7-AFEE-680126C0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B28BD7-6A01-4FB5-BB64-10EA589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421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FFEC2-EF00-4A5D-B27D-28310BEC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BA959-9EDC-4136-A35D-F6909695E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A0F942-CC98-40D1-8626-C27B3957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4B2D28-979D-4944-9495-17C11F0F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086C82-4D74-44CD-AB3B-784FA98A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48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72F15B-16DD-4B48-B417-E1CD8F740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96DA78-DB3A-4A09-9364-07023984B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443A2C-9391-4B6D-B836-A133735E1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31A487-20AC-47EA-91FA-AA3F8A3C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5BF7A3-42B0-49A1-A5EA-C2CFCE75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27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22A1E-3883-4373-9400-16D0C7B0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7E25A4-A847-4A95-B42D-2E65F3310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73D760-F4D8-4C18-88ED-E38DFB50B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B718BD-D5A6-4B44-9AC1-3D4B4FF63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E06A5A-05B6-40E7-B576-84D2DBF6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CB4B1A-FC17-4C9C-9743-990C1D13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5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7B776-483E-4F7B-8BAF-776AA430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0E48A6-E0AC-4653-8492-BFA362BD7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6BC428-2021-406B-9B34-C0FD790B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EEF2F51-401F-4C1B-A073-99B45E98D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3960F3A-92B5-43A7-9BCE-050C9F456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14CA9E-E0EC-4585-9B6C-3D2D5DCC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429259-4FA1-43F4-A0B8-455A940A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0F49C10-D959-4A31-AABF-5F165C9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2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060110-6123-4254-9C98-9BDB9D0B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7D7A2-3F89-459E-9DF6-A8E6F6DE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F925D1E-8812-4CB5-9522-6FF2CABC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CF2796-FF5A-4939-B209-D2EEDDC1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62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EA426D1-1FC9-447A-B5B1-873E7C9A0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71784F9-6AF7-4ED4-B307-9F9FADC1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BCD441-BCD4-41DE-A457-DABE6DD0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37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9DD4D-6B9B-43FA-95B0-C4B8EE85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4F0C51-05AC-46EE-9372-07784E9B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5D67470-2F4B-48A8-B16C-315BC3747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82BB57-E890-4F00-99D9-EF5AB153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8EB909-816A-46B7-A9C5-C45FA273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30B4EE6-702A-46D7-A84F-D53B50BB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91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69C3A1-6078-4F4C-837E-18A1135F2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0561703-2004-4603-BB53-44A896B2E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DD5ECA4-E30E-4C24-A22B-77A0A816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26707F-1902-4A85-AD6B-58469062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3B3906-1967-416D-9643-FA9B07E7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7AD68E-5813-4498-B0F6-5F13C1CD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978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5256A02-1AC6-4A2E-87CC-18456409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06CB8C-F090-457C-82CD-1F7EEEE12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230075-6BE4-4495-A0B4-48B0B5A85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1F4F-4E44-4712-AA16-EB9512C100A8}" type="datetimeFigureOut">
              <a:rPr lang="it-IT" smtClean="0"/>
              <a:t>19/01/2022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450784-D4C3-4091-8D76-AFDD4722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25A0FA-09F4-41DE-B504-C2E6ECD78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0FF44-1EA6-4019-9707-860BADB2CC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72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C60BD6-9BDC-48E7-8904-0D414B5E4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2" y="0"/>
            <a:ext cx="917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6E5F0A-71BA-43DF-96B3-D784B8FCE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8" y="0"/>
            <a:ext cx="918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1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8266F02-D621-4A8A-8788-08B419078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56" y="0"/>
            <a:ext cx="9162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A51FC5-9AC0-4D89-B2B5-C40742CBE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71" y="0"/>
            <a:ext cx="9159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34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F882A7C-F64B-4D30-9AA3-24CEFAE9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71" y="0"/>
            <a:ext cx="9159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3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850817C-A7E6-41BE-9316-EF554C11E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53" y="0"/>
            <a:ext cx="9180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5734454-CD3D-4A6D-8872-F5B14EA34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21" y="0"/>
            <a:ext cx="9204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02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4418C3-5DD6-481B-AEEB-4F51B994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57" y="0"/>
            <a:ext cx="916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3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211868-2D4A-4C42-98F1-BBCB1CB1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614" y="0"/>
            <a:ext cx="9172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1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729680-5CA0-4649-9115-D34A200AC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71" y="0"/>
            <a:ext cx="9159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2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240B7B-1615-4DA1-B4D5-A763FD95E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614" y="0"/>
            <a:ext cx="9172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7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A22053-03C4-4800-9964-E460F57CC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2" y="0"/>
            <a:ext cx="917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8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ABA896F-A6C4-45EB-8575-B64ACF0B9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98" y="0"/>
            <a:ext cx="9146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8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11A028-A954-4CB3-9315-DCD27A580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61" y="0"/>
            <a:ext cx="920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A18E9-FAD8-4410-A0A9-449DC532F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37" y="0"/>
            <a:ext cx="9170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1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731C4C-6E7A-43D9-ADF9-1333DCD67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14" y="0"/>
            <a:ext cx="9190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84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2D52D3-16A4-4647-93FD-B65DFE627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83" y="0"/>
            <a:ext cx="9157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6BB884-4C5F-4703-995B-EA9128600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44" y="0"/>
            <a:ext cx="9196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5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FA8419-C172-445F-83FB-D7FE00243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80" y="0"/>
            <a:ext cx="9193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2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1DBCD8-0F7B-4CB2-84CF-4A8B7690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30" y="0"/>
            <a:ext cx="9209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33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4D23A4-77FC-4523-B0B7-DCC1D99A9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18" y="0"/>
            <a:ext cx="9177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52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323FBF2-3320-415E-857B-52C23F66C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37" y="0"/>
            <a:ext cx="9170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6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90B71E5-81DB-4CDD-B923-7D58D664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14" y="0"/>
            <a:ext cx="9190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72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CA9305-CB0B-4F9F-B83D-7A9482B5F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89" y="0"/>
            <a:ext cx="9175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7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1E017F-32B1-4296-BC31-55B529A22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67" y="0"/>
            <a:ext cx="918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4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2BA789F-5940-4A87-8028-0B11134E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2" y="0"/>
            <a:ext cx="9170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1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3CEB5E-009C-4CF5-AA05-2EE395519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73" y="0"/>
            <a:ext cx="9164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5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949D4C-8D10-4A5E-9522-FD5AECF76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2" y="0"/>
            <a:ext cx="917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30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19BF5AE-B35C-48CE-A50E-AE38831DD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8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DA6C43-16D9-491A-9765-C67A90CAD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93" y="0"/>
            <a:ext cx="9149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984DD6-7ED4-4415-BA87-9045D9748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77" y="0"/>
            <a:ext cx="9206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3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0F0FB7-7DED-46F7-9A95-304D7C9B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21" y="0"/>
            <a:ext cx="9204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4291FF-AF4B-4F73-A5A4-BBCACB552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57" y="0"/>
            <a:ext cx="916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F1B429-1EA2-4E4D-851C-947BBDA9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44" y="0"/>
            <a:ext cx="9196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004D10-3DEF-4C2E-9574-C10979AA6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07" y="0"/>
            <a:ext cx="922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71EBB6-D555-4512-9B4E-0BC63935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71" y="0"/>
            <a:ext cx="9159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944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RAIOLA PADUANO</dc:creator>
  <cp:lastModifiedBy>GIUSEPPE RAIOLA PADUANO</cp:lastModifiedBy>
  <cp:revision>1</cp:revision>
  <dcterms:created xsi:type="dcterms:W3CDTF">2022-01-19T18:59:16Z</dcterms:created>
  <dcterms:modified xsi:type="dcterms:W3CDTF">2022-01-19T19:02:05Z</dcterms:modified>
</cp:coreProperties>
</file>